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12" d="100"/>
          <a:sy n="112" d="100"/>
        </p:scale>
        <p:origin x="-528" y="-11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92F31-B46B-4B1F-AC39-09D46FD4AD9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D3320-7332-4E75-BB23-0DD635D40136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2091989"/>
            <a:ext cx="10515600" cy="3818610"/>
          </a:xfr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43035" y="1825625"/>
            <a:ext cx="9305929" cy="4351338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43948" y="1825625"/>
            <a:ext cx="9504103" cy="4351338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62022" y="1825625"/>
            <a:ext cx="8467956" cy="4351338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01700" y="1825625"/>
            <a:ext cx="7788600" cy="4351338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32165" y="1825625"/>
            <a:ext cx="7727669" cy="4351338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97927" y="1825625"/>
            <a:ext cx="7796146" cy="4351338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93365" y="1825625"/>
            <a:ext cx="7605270" cy="4351338"/>
          </a:xfr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76490" y="1825625"/>
            <a:ext cx="7839020" cy="4351338"/>
          </a:xfr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82764" y="1825625"/>
            <a:ext cx="8426472" cy="4351338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02817" y="2229036"/>
            <a:ext cx="5693183" cy="3083682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3285" y="2568252"/>
            <a:ext cx="5203632" cy="274446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54567" y="1825625"/>
            <a:ext cx="8482865" cy="4351338"/>
          </a:xfr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52181" y="1825625"/>
            <a:ext cx="8287638" cy="4351338"/>
          </a:xfr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07274" y="1825625"/>
            <a:ext cx="7977452" cy="4351338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14505" y="1861484"/>
            <a:ext cx="5381495" cy="365181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3929" y="2097741"/>
            <a:ext cx="2803235" cy="341555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80348" y="1690688"/>
            <a:ext cx="5715652" cy="435133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66046"/>
            <a:ext cx="5909165" cy="427597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13654" y="1825625"/>
            <a:ext cx="8164691" cy="4351338"/>
          </a:xfr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38595" y="1825625"/>
            <a:ext cx="6314809" cy="4351338"/>
          </a:xfr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825625"/>
            <a:ext cx="4934068" cy="435133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743" y="1909482"/>
            <a:ext cx="6031006" cy="3711388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81749" y="1825625"/>
            <a:ext cx="9228502" cy="4351338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23228" y="1825625"/>
            <a:ext cx="7945543" cy="4351338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83497" y="1825625"/>
            <a:ext cx="7825006" cy="4351338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27884" y="1825625"/>
            <a:ext cx="8536231" cy="4351338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56411" y="1825625"/>
            <a:ext cx="8279177" cy="4351338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53570" y="1825625"/>
            <a:ext cx="8084859" cy="4351338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39056" y="1825625"/>
            <a:ext cx="7913887" cy="4351338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42250" y="1825625"/>
            <a:ext cx="8307499" cy="4351338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03371" y="1825625"/>
            <a:ext cx="9585258" cy="4351338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Sandeep Sappal</dc:creator>
  <cp:lastModifiedBy>intel</cp:lastModifiedBy>
  <cp:revision>5</cp:revision>
  <dcterms:created xsi:type="dcterms:W3CDTF">2024-03-05T14:29:00Z</dcterms:created>
  <dcterms:modified xsi:type="dcterms:W3CDTF">2025-07-29T03:36:40Z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068CFE25771F449294FA526E304122B7_12</vt:lpwstr>
  </property>
  <property fmtid="{D5CDD505-2E9C-101B-9397-08002B2CF9AE}" pid="3" name="KSOProductBuildVer">
    <vt:lpwstr>1033-12.2.0.21931</vt:lpwstr>
  </property>
</Properties>
</file>

<file path=docProps/thumbnail.jpeg>
</file>